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sldIdLst>
    <p:sldId id="260" r:id="rId2"/>
    <p:sldId id="291" r:id="rId3"/>
    <p:sldId id="292" r:id="rId4"/>
    <p:sldId id="296" r:id="rId5"/>
    <p:sldId id="297" r:id="rId6"/>
    <p:sldId id="298" r:id="rId7"/>
    <p:sldId id="295" r:id="rId8"/>
    <p:sldId id="300" r:id="rId9"/>
    <p:sldId id="303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04" r:id="rId21"/>
    <p:sldId id="307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01" r:id="rId31"/>
    <p:sldId id="299" r:id="rId32"/>
    <p:sldId id="286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 varScale="1">
        <p:scale>
          <a:sx n="87" d="100"/>
          <a:sy n="87" d="100"/>
        </p:scale>
        <p:origin x="133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>
              <a:latin typeface="Times New Roman" panose="02020603050405020304" pitchFamily="18" charset="0"/>
              <a:cs typeface="Times New Roman" panose="02020603050405020304" pitchFamily="18" charset="0"/>
            </a:rPr>
            <a:t>Giới Thiệu Thành 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>
              <a:latin typeface="Times New Roman" panose="02020603050405020304" pitchFamily="18" charset="0"/>
              <a:cs typeface="Times New Roman" panose="02020603050405020304" pitchFamily="18" charset="0"/>
            </a:rPr>
            <a:t>Giới Thiệu Đề 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>
              <a:latin typeface="Times New Roman" panose="02020603050405020304" pitchFamily="18" charset="0"/>
              <a:cs typeface="Times New Roman" panose="02020603050405020304" pitchFamily="18" charset="0"/>
            </a:rPr>
            <a:t>Demo Đề 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>
              <a:latin typeface="Times New Roman" panose="02020603050405020304" pitchFamily="18" charset="0"/>
              <a:cs typeface="Times New Roman" panose="02020603050405020304" pitchFamily="18" charset="0"/>
            </a:rPr>
            <a:t>Khó Khăn - Thuận 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083A3-A962-4F5A-8415-F57FF7685873}" type="doc">
      <dgm:prSet loTypeId="urn:microsoft.com/office/officeart/2005/8/layout/hierarchy4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C18DD7-91DE-4168-941B-E0B7C7219445}">
      <dgm:prSet phldrT="[Text]"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Đăng Nhập</a:t>
          </a:r>
        </a:p>
      </dgm:t>
    </dgm:pt>
    <dgm:pt modelId="{0E74047C-6DD9-4DD8-96D6-C8D4F504A138}" type="parTrans" cxnId="{55BC9A82-115D-40C1-BA9D-1CED87BCA0F4}">
      <dgm:prSet/>
      <dgm:spPr/>
      <dgm:t>
        <a:bodyPr/>
        <a:lstStyle/>
        <a:p>
          <a:endParaRPr lang="en-US"/>
        </a:p>
      </dgm:t>
    </dgm:pt>
    <dgm:pt modelId="{E30F2063-381F-486E-9CEC-EDDA693D3B4A}" type="sibTrans" cxnId="{55BC9A82-115D-40C1-BA9D-1CED87BCA0F4}">
      <dgm:prSet/>
      <dgm:spPr/>
      <dgm:t>
        <a:bodyPr/>
        <a:lstStyle/>
        <a:p>
          <a:endParaRPr lang="en-US"/>
        </a:p>
      </dgm:t>
    </dgm:pt>
    <dgm:pt modelId="{E9DFAA11-F981-469D-8E69-2D79F98D3D06}">
      <dgm:prSet phldrT="[Text]"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Form Chính</a:t>
          </a:r>
        </a:p>
      </dgm:t>
    </dgm:pt>
    <dgm:pt modelId="{3B268E07-E570-426C-915F-BBB027FBE7A8}" type="parTrans" cxnId="{33BFA80E-E481-45F8-ABA9-8F1341015866}">
      <dgm:prSet/>
      <dgm:spPr/>
      <dgm:t>
        <a:bodyPr/>
        <a:lstStyle/>
        <a:p>
          <a:endParaRPr lang="en-US"/>
        </a:p>
      </dgm:t>
    </dgm:pt>
    <dgm:pt modelId="{E8695188-B712-4401-876C-7D944183F82E}" type="sibTrans" cxnId="{33BFA80E-E481-45F8-ABA9-8F1341015866}">
      <dgm:prSet/>
      <dgm:spPr/>
      <dgm:t>
        <a:bodyPr/>
        <a:lstStyle/>
        <a:p>
          <a:endParaRPr lang="en-US"/>
        </a:p>
      </dgm:t>
    </dgm:pt>
    <dgm:pt modelId="{7B5C44F3-EE97-4554-AFF3-CD0B608E9ACA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F6EDE9-1781-47C6-948E-C570B5A488E6}" type="parTrans" cxnId="{A2DD6599-4275-4121-BB40-FBA8F72285F1}">
      <dgm:prSet/>
      <dgm:spPr/>
      <dgm:t>
        <a:bodyPr/>
        <a:lstStyle/>
        <a:p>
          <a:endParaRPr lang="en-US"/>
        </a:p>
      </dgm:t>
    </dgm:pt>
    <dgm:pt modelId="{9A3044C6-77E7-46E1-97A1-A25AD9170B6A}" type="sibTrans" cxnId="{A2DD6599-4275-4121-BB40-FBA8F72285F1}">
      <dgm:prSet/>
      <dgm:spPr/>
      <dgm:t>
        <a:bodyPr/>
        <a:lstStyle/>
        <a:p>
          <a:endParaRPr lang="en-US"/>
        </a:p>
      </dgm:t>
    </dgm:pt>
    <dgm:pt modelId="{7776E2F9-8258-444F-A397-89872B089570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F6E447-56E2-4CD8-9A9F-1C0B17AD829B}" type="parTrans" cxnId="{14F6061B-FF39-43F5-A95D-622615713C48}">
      <dgm:prSet/>
      <dgm:spPr/>
      <dgm:t>
        <a:bodyPr/>
        <a:lstStyle/>
        <a:p>
          <a:endParaRPr lang="en-US"/>
        </a:p>
      </dgm:t>
    </dgm:pt>
    <dgm:pt modelId="{17988687-6DC1-4FBD-8D9D-24A11EC2EA2C}" type="sibTrans" cxnId="{14F6061B-FF39-43F5-A95D-622615713C48}">
      <dgm:prSet/>
      <dgm:spPr/>
      <dgm:t>
        <a:bodyPr/>
        <a:lstStyle/>
        <a:p>
          <a:endParaRPr lang="en-US"/>
        </a:p>
      </dgm:t>
    </dgm:pt>
    <dgm:pt modelId="{6F7EC78E-9782-4D21-8747-B2B477450C23}">
      <dgm:prSet phldrT="[Text]" custT="1"/>
      <dgm:spPr/>
      <dgm:t>
        <a:bodyPr/>
        <a:lstStyle/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Cung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5E3BD1-229D-4B32-8C51-FD89B401984B}" type="parTrans" cxnId="{708285A9-6981-47CF-B592-6200B74157CD}">
      <dgm:prSet/>
      <dgm:spPr/>
      <dgm:t>
        <a:bodyPr/>
        <a:lstStyle/>
        <a:p>
          <a:endParaRPr lang="en-US"/>
        </a:p>
      </dgm:t>
    </dgm:pt>
    <dgm:pt modelId="{67F9E325-C2EB-4B96-ACD5-D0791EF66004}" type="sibTrans" cxnId="{708285A9-6981-47CF-B592-6200B74157CD}">
      <dgm:prSet/>
      <dgm:spPr/>
      <dgm:t>
        <a:bodyPr/>
        <a:lstStyle/>
        <a:p>
          <a:endParaRPr lang="en-US"/>
        </a:p>
      </dgm:t>
    </dgm:pt>
    <dgm:pt modelId="{2FA45190-661B-49DB-8414-A1D210638E28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Hàng Hóa</a:t>
          </a:r>
        </a:p>
      </dgm:t>
    </dgm:pt>
    <dgm:pt modelId="{2C1022A0-890B-4CE0-81A3-A0C67B5ACD4C}" type="sibTrans" cxnId="{08B05ED7-D105-4FE7-B961-3FB823686FB1}">
      <dgm:prSet/>
      <dgm:spPr/>
      <dgm:t>
        <a:bodyPr/>
        <a:lstStyle/>
        <a:p>
          <a:endParaRPr lang="en-US"/>
        </a:p>
      </dgm:t>
    </dgm:pt>
    <dgm:pt modelId="{5650A4A8-953A-4B9A-881C-318E25B04650}" type="parTrans" cxnId="{08B05ED7-D105-4FE7-B961-3FB823686FB1}">
      <dgm:prSet/>
      <dgm:spPr/>
      <dgm:t>
        <a:bodyPr/>
        <a:lstStyle/>
        <a:p>
          <a:endParaRPr lang="en-US"/>
        </a:p>
      </dgm:t>
    </dgm:pt>
    <dgm:pt modelId="{DA898008-9064-48B4-B425-E9900A9DDB3C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Hóa Đơn Mua Hàng</a:t>
          </a:r>
        </a:p>
      </dgm:t>
    </dgm:pt>
    <dgm:pt modelId="{E982423E-CE66-4EBE-BDD4-C28081241FBC}" type="parTrans" cxnId="{74E11CF6-F7CA-40C7-854E-1AE06FEC433A}">
      <dgm:prSet/>
      <dgm:spPr/>
      <dgm:t>
        <a:bodyPr/>
        <a:lstStyle/>
        <a:p>
          <a:endParaRPr lang="en-US"/>
        </a:p>
      </dgm:t>
    </dgm:pt>
    <dgm:pt modelId="{6005D33C-C239-4823-A652-32AB98F7F3B4}" type="sibTrans" cxnId="{74E11CF6-F7CA-40C7-854E-1AE06FEC433A}">
      <dgm:prSet/>
      <dgm:spPr/>
      <dgm:t>
        <a:bodyPr/>
        <a:lstStyle/>
        <a:p>
          <a:endParaRPr lang="en-US"/>
        </a:p>
      </dgm:t>
    </dgm:pt>
    <dgm:pt modelId="{32BE6A93-9C18-4B03-9DE1-17E97D7BBF20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Hóa Đơn Bán Hàng</a:t>
          </a:r>
        </a:p>
      </dgm:t>
    </dgm:pt>
    <dgm:pt modelId="{98A4F9C1-4639-48F1-8EEA-25D0A0852758}" type="parTrans" cxnId="{6ABEF9DE-7BE8-44C2-BFDC-18EB89F54F4F}">
      <dgm:prSet/>
      <dgm:spPr/>
      <dgm:t>
        <a:bodyPr/>
        <a:lstStyle/>
        <a:p>
          <a:endParaRPr lang="en-US"/>
        </a:p>
      </dgm:t>
    </dgm:pt>
    <dgm:pt modelId="{021CE9EA-5AF0-4CF8-A8F0-4D4553E85F8E}" type="sibTrans" cxnId="{6ABEF9DE-7BE8-44C2-BFDC-18EB89F54F4F}">
      <dgm:prSet/>
      <dgm:spPr/>
      <dgm:t>
        <a:bodyPr/>
        <a:lstStyle/>
        <a:p>
          <a:endParaRPr lang="en-US"/>
        </a:p>
      </dgm:t>
    </dgm:pt>
    <dgm:pt modelId="{E9E47AFD-E13E-4ED1-A4B5-4FAE80EEE25B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Thống Kê</a:t>
          </a:r>
        </a:p>
      </dgm:t>
    </dgm:pt>
    <dgm:pt modelId="{6231FC1D-7F04-4565-957D-117F861D9AAD}" type="parTrans" cxnId="{1197E905-A3A7-4DBA-B35F-D1B8A2CAAFA2}">
      <dgm:prSet/>
      <dgm:spPr/>
      <dgm:t>
        <a:bodyPr/>
        <a:lstStyle/>
        <a:p>
          <a:endParaRPr lang="en-US"/>
        </a:p>
      </dgm:t>
    </dgm:pt>
    <dgm:pt modelId="{A9D2C6CA-215B-4179-BD51-E2A177D912BD}" type="sibTrans" cxnId="{1197E905-A3A7-4DBA-B35F-D1B8A2CAAFA2}">
      <dgm:prSet/>
      <dgm:spPr/>
      <dgm:t>
        <a:bodyPr/>
        <a:lstStyle/>
        <a:p>
          <a:endParaRPr lang="en-US"/>
        </a:p>
      </dgm:t>
    </dgm:pt>
    <dgm:pt modelId="{C7A21D9B-5168-430B-A2B5-C3EFDF15CD0C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Đăng Xuất</a:t>
          </a:r>
        </a:p>
      </dgm:t>
    </dgm:pt>
    <dgm:pt modelId="{D8C47A8E-0422-4B9D-ACD6-7B19E44794F2}" type="parTrans" cxnId="{1C7A5C86-D939-4D68-971B-9CF075300D48}">
      <dgm:prSet/>
      <dgm:spPr/>
      <dgm:t>
        <a:bodyPr/>
        <a:lstStyle/>
        <a:p>
          <a:endParaRPr lang="en-US"/>
        </a:p>
      </dgm:t>
    </dgm:pt>
    <dgm:pt modelId="{C4301567-4519-45E1-ADDB-6D0081D898C9}" type="sibTrans" cxnId="{1C7A5C86-D939-4D68-971B-9CF075300D48}">
      <dgm:prSet/>
      <dgm:spPr/>
      <dgm:t>
        <a:bodyPr/>
        <a:lstStyle/>
        <a:p>
          <a:endParaRPr lang="en-US"/>
        </a:p>
      </dgm:t>
    </dgm:pt>
    <dgm:pt modelId="{6E9A0D6B-2256-469A-8507-0BA7A7270C31}" type="pres">
      <dgm:prSet presAssocID="{E85083A3-A962-4F5A-8415-F57FF768587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77A737-2848-4BDD-8AA4-31F9312E0970}" type="pres">
      <dgm:prSet presAssocID="{B2C18DD7-91DE-4168-941B-E0B7C7219445}" presName="vertOne" presStyleCnt="0"/>
      <dgm:spPr/>
    </dgm:pt>
    <dgm:pt modelId="{8FD00CE1-9793-4361-ABBD-5BBE8540B695}" type="pres">
      <dgm:prSet presAssocID="{B2C18DD7-91DE-4168-941B-E0B7C7219445}" presName="txOne" presStyleLbl="node0" presStyleIdx="0" presStyleCnt="1">
        <dgm:presLayoutVars>
          <dgm:chPref val="3"/>
        </dgm:presLayoutVars>
      </dgm:prSet>
      <dgm:spPr/>
    </dgm:pt>
    <dgm:pt modelId="{A4F7D65E-9F1A-4F94-9B61-E95568598623}" type="pres">
      <dgm:prSet presAssocID="{B2C18DD7-91DE-4168-941B-E0B7C7219445}" presName="parTransOne" presStyleCnt="0"/>
      <dgm:spPr/>
    </dgm:pt>
    <dgm:pt modelId="{DA762829-BDF8-4298-AA24-C46773C2659A}" type="pres">
      <dgm:prSet presAssocID="{B2C18DD7-91DE-4168-941B-E0B7C7219445}" presName="horzOne" presStyleCnt="0"/>
      <dgm:spPr/>
    </dgm:pt>
    <dgm:pt modelId="{4EB208DF-7BC0-4303-B0A5-E04E3C5AD4A7}" type="pres">
      <dgm:prSet presAssocID="{E9DFAA11-F981-469D-8E69-2D79F98D3D06}" presName="vertTwo" presStyleCnt="0"/>
      <dgm:spPr/>
    </dgm:pt>
    <dgm:pt modelId="{044FA722-DEA8-4BF8-BDF2-765362912CD3}" type="pres">
      <dgm:prSet presAssocID="{E9DFAA11-F981-469D-8E69-2D79F98D3D06}" presName="txTwo" presStyleLbl="node2" presStyleIdx="0" presStyleCnt="1">
        <dgm:presLayoutVars>
          <dgm:chPref val="3"/>
        </dgm:presLayoutVars>
      </dgm:prSet>
      <dgm:spPr/>
    </dgm:pt>
    <dgm:pt modelId="{DD71875D-B02D-43DC-91C9-2E3BADD5BF6A}" type="pres">
      <dgm:prSet presAssocID="{E9DFAA11-F981-469D-8E69-2D79F98D3D06}" presName="parTransTwo" presStyleCnt="0"/>
      <dgm:spPr/>
    </dgm:pt>
    <dgm:pt modelId="{4DFBE050-9332-43BD-9FDF-4CF4F31100A1}" type="pres">
      <dgm:prSet presAssocID="{E9DFAA11-F981-469D-8E69-2D79F98D3D06}" presName="horzTwo" presStyleCnt="0"/>
      <dgm:spPr/>
    </dgm:pt>
    <dgm:pt modelId="{EB37072F-F129-45FE-BDB8-45CF425C0AB6}" type="pres">
      <dgm:prSet presAssocID="{7B5C44F3-EE97-4554-AFF3-CD0B608E9ACA}" presName="vertThree" presStyleCnt="0"/>
      <dgm:spPr/>
    </dgm:pt>
    <dgm:pt modelId="{557142FF-643B-4294-915F-970557CD0054}" type="pres">
      <dgm:prSet presAssocID="{7B5C44F3-EE97-4554-AFF3-CD0B608E9ACA}" presName="txThree" presStyleLbl="node3" presStyleIdx="0" presStyleCnt="8">
        <dgm:presLayoutVars>
          <dgm:chPref val="3"/>
        </dgm:presLayoutVars>
      </dgm:prSet>
      <dgm:spPr/>
    </dgm:pt>
    <dgm:pt modelId="{DEFF41F9-EB69-4AD8-876E-2F73CA11DD2D}" type="pres">
      <dgm:prSet presAssocID="{7B5C44F3-EE97-4554-AFF3-CD0B608E9ACA}" presName="horzThree" presStyleCnt="0"/>
      <dgm:spPr/>
    </dgm:pt>
    <dgm:pt modelId="{2269C310-6CF8-46A0-862A-B200A2F12F6B}" type="pres">
      <dgm:prSet presAssocID="{9A3044C6-77E7-46E1-97A1-A25AD9170B6A}" presName="sibSpaceThree" presStyleCnt="0"/>
      <dgm:spPr/>
    </dgm:pt>
    <dgm:pt modelId="{0E6EBE1A-9BD5-4B9F-9711-6891C154C1C6}" type="pres">
      <dgm:prSet presAssocID="{7776E2F9-8258-444F-A397-89872B089570}" presName="vertThree" presStyleCnt="0"/>
      <dgm:spPr/>
    </dgm:pt>
    <dgm:pt modelId="{3410348C-F881-4381-AE26-0F112068DDCC}" type="pres">
      <dgm:prSet presAssocID="{7776E2F9-8258-444F-A397-89872B089570}" presName="txThree" presStyleLbl="node3" presStyleIdx="1" presStyleCnt="8">
        <dgm:presLayoutVars>
          <dgm:chPref val="3"/>
        </dgm:presLayoutVars>
      </dgm:prSet>
      <dgm:spPr/>
    </dgm:pt>
    <dgm:pt modelId="{F046CA9A-D5FC-4497-87F6-B40AEFF788B3}" type="pres">
      <dgm:prSet presAssocID="{7776E2F9-8258-444F-A397-89872B089570}" presName="horzThree" presStyleCnt="0"/>
      <dgm:spPr/>
    </dgm:pt>
    <dgm:pt modelId="{D51541A8-0699-46B7-8C03-C570B494C238}" type="pres">
      <dgm:prSet presAssocID="{17988687-6DC1-4FBD-8D9D-24A11EC2EA2C}" presName="sibSpaceThree" presStyleCnt="0"/>
      <dgm:spPr/>
    </dgm:pt>
    <dgm:pt modelId="{2E65777F-5EFD-45A8-9881-3C133DBCB989}" type="pres">
      <dgm:prSet presAssocID="{6F7EC78E-9782-4D21-8747-B2B477450C23}" presName="vertThree" presStyleCnt="0"/>
      <dgm:spPr/>
    </dgm:pt>
    <dgm:pt modelId="{D9C7F430-119A-4BA2-ACEC-4436A80FA9D1}" type="pres">
      <dgm:prSet presAssocID="{6F7EC78E-9782-4D21-8747-B2B477450C23}" presName="txThree" presStyleLbl="node3" presStyleIdx="2" presStyleCnt="8">
        <dgm:presLayoutVars>
          <dgm:chPref val="3"/>
        </dgm:presLayoutVars>
      </dgm:prSet>
      <dgm:spPr/>
    </dgm:pt>
    <dgm:pt modelId="{4EFB7709-4779-4EBD-89FE-76FEDE8D8197}" type="pres">
      <dgm:prSet presAssocID="{6F7EC78E-9782-4D21-8747-B2B477450C23}" presName="horzThree" presStyleCnt="0"/>
      <dgm:spPr/>
    </dgm:pt>
    <dgm:pt modelId="{E1C38CF9-299B-4FC2-82F9-40FCB69238B6}" type="pres">
      <dgm:prSet presAssocID="{67F9E325-C2EB-4B96-ACD5-D0791EF66004}" presName="sibSpaceThree" presStyleCnt="0"/>
      <dgm:spPr/>
    </dgm:pt>
    <dgm:pt modelId="{5C1989FA-94E4-4DE8-AB21-6C4AF1C57AC9}" type="pres">
      <dgm:prSet presAssocID="{2FA45190-661B-49DB-8414-A1D210638E28}" presName="vertThree" presStyleCnt="0"/>
      <dgm:spPr/>
    </dgm:pt>
    <dgm:pt modelId="{805448E8-245A-42A4-A6A9-3E1648120378}" type="pres">
      <dgm:prSet presAssocID="{2FA45190-661B-49DB-8414-A1D210638E28}" presName="txThree" presStyleLbl="node3" presStyleIdx="3" presStyleCnt="8">
        <dgm:presLayoutVars>
          <dgm:chPref val="3"/>
        </dgm:presLayoutVars>
      </dgm:prSet>
      <dgm:spPr/>
    </dgm:pt>
    <dgm:pt modelId="{6DDC9008-A905-48ED-90AB-4E18CAD7D44C}" type="pres">
      <dgm:prSet presAssocID="{2FA45190-661B-49DB-8414-A1D210638E28}" presName="horzThree" presStyleCnt="0"/>
      <dgm:spPr/>
    </dgm:pt>
    <dgm:pt modelId="{B71794EF-F720-417C-81CC-4934D7F75A94}" type="pres">
      <dgm:prSet presAssocID="{2C1022A0-890B-4CE0-81A3-A0C67B5ACD4C}" presName="sibSpaceThree" presStyleCnt="0"/>
      <dgm:spPr/>
    </dgm:pt>
    <dgm:pt modelId="{44CEE056-5769-424D-8A16-F8ACBA443548}" type="pres">
      <dgm:prSet presAssocID="{DA898008-9064-48B4-B425-E9900A9DDB3C}" presName="vertThree" presStyleCnt="0"/>
      <dgm:spPr/>
    </dgm:pt>
    <dgm:pt modelId="{FCC6B440-B188-4BBC-BE3B-2060376A31CC}" type="pres">
      <dgm:prSet presAssocID="{DA898008-9064-48B4-B425-E9900A9DDB3C}" presName="txThree" presStyleLbl="node3" presStyleIdx="4" presStyleCnt="8">
        <dgm:presLayoutVars>
          <dgm:chPref val="3"/>
        </dgm:presLayoutVars>
      </dgm:prSet>
      <dgm:spPr/>
    </dgm:pt>
    <dgm:pt modelId="{6C380C59-EBDC-445E-9845-5F075D0F1930}" type="pres">
      <dgm:prSet presAssocID="{DA898008-9064-48B4-B425-E9900A9DDB3C}" presName="horzThree" presStyleCnt="0"/>
      <dgm:spPr/>
    </dgm:pt>
    <dgm:pt modelId="{DC84F361-F9A5-4FC5-B48B-31DA4A40691E}" type="pres">
      <dgm:prSet presAssocID="{6005D33C-C239-4823-A652-32AB98F7F3B4}" presName="sibSpaceThree" presStyleCnt="0"/>
      <dgm:spPr/>
    </dgm:pt>
    <dgm:pt modelId="{1681BE35-BE1B-4741-BC02-D01666B4340D}" type="pres">
      <dgm:prSet presAssocID="{32BE6A93-9C18-4B03-9DE1-17E97D7BBF20}" presName="vertThree" presStyleCnt="0"/>
      <dgm:spPr/>
    </dgm:pt>
    <dgm:pt modelId="{7E0715D3-410E-494D-800B-B1E2A4E7EA6F}" type="pres">
      <dgm:prSet presAssocID="{32BE6A93-9C18-4B03-9DE1-17E97D7BBF20}" presName="txThree" presStyleLbl="node3" presStyleIdx="5" presStyleCnt="8">
        <dgm:presLayoutVars>
          <dgm:chPref val="3"/>
        </dgm:presLayoutVars>
      </dgm:prSet>
      <dgm:spPr/>
    </dgm:pt>
    <dgm:pt modelId="{46FA5746-F3E4-47F6-A7AC-C212BCE9E8A4}" type="pres">
      <dgm:prSet presAssocID="{32BE6A93-9C18-4B03-9DE1-17E97D7BBF20}" presName="horzThree" presStyleCnt="0"/>
      <dgm:spPr/>
    </dgm:pt>
    <dgm:pt modelId="{9C61D523-D33B-4630-908D-472E796EE977}" type="pres">
      <dgm:prSet presAssocID="{021CE9EA-5AF0-4CF8-A8F0-4D4553E85F8E}" presName="sibSpaceThree" presStyleCnt="0"/>
      <dgm:spPr/>
    </dgm:pt>
    <dgm:pt modelId="{6DE5A43B-FFEF-4689-AD4E-6FC94544342D}" type="pres">
      <dgm:prSet presAssocID="{E9E47AFD-E13E-4ED1-A4B5-4FAE80EEE25B}" presName="vertThree" presStyleCnt="0"/>
      <dgm:spPr/>
    </dgm:pt>
    <dgm:pt modelId="{0CA8B9F2-49BA-47C2-AF5C-2A13C94E7787}" type="pres">
      <dgm:prSet presAssocID="{E9E47AFD-E13E-4ED1-A4B5-4FAE80EEE25B}" presName="txThree" presStyleLbl="node3" presStyleIdx="6" presStyleCnt="8">
        <dgm:presLayoutVars>
          <dgm:chPref val="3"/>
        </dgm:presLayoutVars>
      </dgm:prSet>
      <dgm:spPr/>
    </dgm:pt>
    <dgm:pt modelId="{38E593ED-F42F-420C-B9CC-E7874B110846}" type="pres">
      <dgm:prSet presAssocID="{E9E47AFD-E13E-4ED1-A4B5-4FAE80EEE25B}" presName="horzThree" presStyleCnt="0"/>
      <dgm:spPr/>
    </dgm:pt>
    <dgm:pt modelId="{009EF715-FAF2-4B8B-B276-1DB2F3BF2827}" type="pres">
      <dgm:prSet presAssocID="{A9D2C6CA-215B-4179-BD51-E2A177D912BD}" presName="sibSpaceThree" presStyleCnt="0"/>
      <dgm:spPr/>
    </dgm:pt>
    <dgm:pt modelId="{2683319A-DC2D-4E49-9094-CA9915389A40}" type="pres">
      <dgm:prSet presAssocID="{C7A21D9B-5168-430B-A2B5-C3EFDF15CD0C}" presName="vertThree" presStyleCnt="0"/>
      <dgm:spPr/>
    </dgm:pt>
    <dgm:pt modelId="{A891A32B-C096-472C-8311-B87474E6F781}" type="pres">
      <dgm:prSet presAssocID="{C7A21D9B-5168-430B-A2B5-C3EFDF15CD0C}" presName="txThree" presStyleLbl="node3" presStyleIdx="7" presStyleCnt="8">
        <dgm:presLayoutVars>
          <dgm:chPref val="3"/>
        </dgm:presLayoutVars>
      </dgm:prSet>
      <dgm:spPr/>
    </dgm:pt>
    <dgm:pt modelId="{FF2BEA53-EDE6-4402-B87D-A24E8532466F}" type="pres">
      <dgm:prSet presAssocID="{C7A21D9B-5168-430B-A2B5-C3EFDF15CD0C}" presName="horzThree" presStyleCnt="0"/>
      <dgm:spPr/>
    </dgm:pt>
  </dgm:ptLst>
  <dgm:cxnLst>
    <dgm:cxn modelId="{947A4404-571D-4C50-B060-355E3D429C36}" type="presOf" srcId="{6F7EC78E-9782-4D21-8747-B2B477450C23}" destId="{D9C7F430-119A-4BA2-ACEC-4436A80FA9D1}" srcOrd="0" destOrd="0" presId="urn:microsoft.com/office/officeart/2005/8/layout/hierarchy4"/>
    <dgm:cxn modelId="{1197E905-A3A7-4DBA-B35F-D1B8A2CAAFA2}" srcId="{E9DFAA11-F981-469D-8E69-2D79F98D3D06}" destId="{E9E47AFD-E13E-4ED1-A4B5-4FAE80EEE25B}" srcOrd="6" destOrd="0" parTransId="{6231FC1D-7F04-4565-957D-117F861D9AAD}" sibTransId="{A9D2C6CA-215B-4179-BD51-E2A177D912BD}"/>
    <dgm:cxn modelId="{33BFA80E-E481-45F8-ABA9-8F1341015866}" srcId="{B2C18DD7-91DE-4168-941B-E0B7C7219445}" destId="{E9DFAA11-F981-469D-8E69-2D79F98D3D06}" srcOrd="0" destOrd="0" parTransId="{3B268E07-E570-426C-915F-BBB027FBE7A8}" sibTransId="{E8695188-B712-4401-876C-7D944183F82E}"/>
    <dgm:cxn modelId="{14F6061B-FF39-43F5-A95D-622615713C48}" srcId="{E9DFAA11-F981-469D-8E69-2D79F98D3D06}" destId="{7776E2F9-8258-444F-A397-89872B089570}" srcOrd="1" destOrd="0" parTransId="{70F6E447-56E2-4CD8-9A9F-1C0B17AD829B}" sibTransId="{17988687-6DC1-4FBD-8D9D-24A11EC2EA2C}"/>
    <dgm:cxn modelId="{43C77A30-13EB-4D10-A3F2-DEACF3620887}" type="presOf" srcId="{B2C18DD7-91DE-4168-941B-E0B7C7219445}" destId="{8FD00CE1-9793-4361-ABBD-5BBE8540B695}" srcOrd="0" destOrd="0" presId="urn:microsoft.com/office/officeart/2005/8/layout/hierarchy4"/>
    <dgm:cxn modelId="{4D724A38-9E61-4ACE-9C17-15EE534D7FD9}" type="presOf" srcId="{32BE6A93-9C18-4B03-9DE1-17E97D7BBF20}" destId="{7E0715D3-410E-494D-800B-B1E2A4E7EA6F}" srcOrd="0" destOrd="0" presId="urn:microsoft.com/office/officeart/2005/8/layout/hierarchy4"/>
    <dgm:cxn modelId="{04675E67-8D13-4B58-8DCF-F00E132C67DC}" type="presOf" srcId="{7B5C44F3-EE97-4554-AFF3-CD0B608E9ACA}" destId="{557142FF-643B-4294-915F-970557CD0054}" srcOrd="0" destOrd="0" presId="urn:microsoft.com/office/officeart/2005/8/layout/hierarchy4"/>
    <dgm:cxn modelId="{743C604F-D190-48F7-8128-7318480EF48F}" type="presOf" srcId="{2FA45190-661B-49DB-8414-A1D210638E28}" destId="{805448E8-245A-42A4-A6A9-3E1648120378}" srcOrd="0" destOrd="0" presId="urn:microsoft.com/office/officeart/2005/8/layout/hierarchy4"/>
    <dgm:cxn modelId="{88F1B256-E1E0-4CAB-8E9F-EA62E695D9C4}" type="presOf" srcId="{7776E2F9-8258-444F-A397-89872B089570}" destId="{3410348C-F881-4381-AE26-0F112068DDCC}" srcOrd="0" destOrd="0" presId="urn:microsoft.com/office/officeart/2005/8/layout/hierarchy4"/>
    <dgm:cxn modelId="{5CE2CE80-14CE-4361-BEA0-B2F7D74885D8}" type="presOf" srcId="{E9E47AFD-E13E-4ED1-A4B5-4FAE80EEE25B}" destId="{0CA8B9F2-49BA-47C2-AF5C-2A13C94E7787}" srcOrd="0" destOrd="0" presId="urn:microsoft.com/office/officeart/2005/8/layout/hierarchy4"/>
    <dgm:cxn modelId="{55BC9A82-115D-40C1-BA9D-1CED87BCA0F4}" srcId="{E85083A3-A962-4F5A-8415-F57FF7685873}" destId="{B2C18DD7-91DE-4168-941B-E0B7C7219445}" srcOrd="0" destOrd="0" parTransId="{0E74047C-6DD9-4DD8-96D6-C8D4F504A138}" sibTransId="{E30F2063-381F-486E-9CEC-EDDA693D3B4A}"/>
    <dgm:cxn modelId="{1C7A5C86-D939-4D68-971B-9CF075300D48}" srcId="{E9DFAA11-F981-469D-8E69-2D79F98D3D06}" destId="{C7A21D9B-5168-430B-A2B5-C3EFDF15CD0C}" srcOrd="7" destOrd="0" parTransId="{D8C47A8E-0422-4B9D-ACD6-7B19E44794F2}" sibTransId="{C4301567-4519-45E1-ADDB-6D0081D898C9}"/>
    <dgm:cxn modelId="{EC58038E-8053-44CC-BE8F-D7CDD721498F}" type="presOf" srcId="{C7A21D9B-5168-430B-A2B5-C3EFDF15CD0C}" destId="{A891A32B-C096-472C-8311-B87474E6F781}" srcOrd="0" destOrd="0" presId="urn:microsoft.com/office/officeart/2005/8/layout/hierarchy4"/>
    <dgm:cxn modelId="{A2DD6599-4275-4121-BB40-FBA8F72285F1}" srcId="{E9DFAA11-F981-469D-8E69-2D79F98D3D06}" destId="{7B5C44F3-EE97-4554-AFF3-CD0B608E9ACA}" srcOrd="0" destOrd="0" parTransId="{A8F6EDE9-1781-47C6-948E-C570B5A488E6}" sibTransId="{9A3044C6-77E7-46E1-97A1-A25AD9170B6A}"/>
    <dgm:cxn modelId="{708285A9-6981-47CF-B592-6200B74157CD}" srcId="{E9DFAA11-F981-469D-8E69-2D79F98D3D06}" destId="{6F7EC78E-9782-4D21-8747-B2B477450C23}" srcOrd="2" destOrd="0" parTransId="{4A5E3BD1-229D-4B32-8C51-FD89B401984B}" sibTransId="{67F9E325-C2EB-4B96-ACD5-D0791EF66004}"/>
    <dgm:cxn modelId="{EAAD03B4-B8FE-4BC8-9498-1826F7CE1498}" type="presOf" srcId="{E9DFAA11-F981-469D-8E69-2D79F98D3D06}" destId="{044FA722-DEA8-4BF8-BDF2-765362912CD3}" srcOrd="0" destOrd="0" presId="urn:microsoft.com/office/officeart/2005/8/layout/hierarchy4"/>
    <dgm:cxn modelId="{08B05ED7-D105-4FE7-B961-3FB823686FB1}" srcId="{E9DFAA11-F981-469D-8E69-2D79F98D3D06}" destId="{2FA45190-661B-49DB-8414-A1D210638E28}" srcOrd="3" destOrd="0" parTransId="{5650A4A8-953A-4B9A-881C-318E25B04650}" sibTransId="{2C1022A0-890B-4CE0-81A3-A0C67B5ACD4C}"/>
    <dgm:cxn modelId="{6ABEF9DE-7BE8-44C2-BFDC-18EB89F54F4F}" srcId="{E9DFAA11-F981-469D-8E69-2D79F98D3D06}" destId="{32BE6A93-9C18-4B03-9DE1-17E97D7BBF20}" srcOrd="5" destOrd="0" parTransId="{98A4F9C1-4639-48F1-8EEA-25D0A0852758}" sibTransId="{021CE9EA-5AF0-4CF8-A8F0-4D4553E85F8E}"/>
    <dgm:cxn modelId="{2969F7E2-D8FC-43D5-8E1F-B82801CA528E}" type="presOf" srcId="{DA898008-9064-48B4-B425-E9900A9DDB3C}" destId="{FCC6B440-B188-4BBC-BE3B-2060376A31CC}" srcOrd="0" destOrd="0" presId="urn:microsoft.com/office/officeart/2005/8/layout/hierarchy4"/>
    <dgm:cxn modelId="{406323EE-E289-448A-98BA-4168018C4805}" type="presOf" srcId="{E85083A3-A962-4F5A-8415-F57FF7685873}" destId="{6E9A0D6B-2256-469A-8507-0BA7A7270C31}" srcOrd="0" destOrd="0" presId="urn:microsoft.com/office/officeart/2005/8/layout/hierarchy4"/>
    <dgm:cxn modelId="{74E11CF6-F7CA-40C7-854E-1AE06FEC433A}" srcId="{E9DFAA11-F981-469D-8E69-2D79F98D3D06}" destId="{DA898008-9064-48B4-B425-E9900A9DDB3C}" srcOrd="4" destOrd="0" parTransId="{E982423E-CE66-4EBE-BDD4-C28081241FBC}" sibTransId="{6005D33C-C239-4823-A652-32AB98F7F3B4}"/>
    <dgm:cxn modelId="{5FE2EF2F-9FA5-4F7E-AE55-175DA442EF85}" type="presParOf" srcId="{6E9A0D6B-2256-469A-8507-0BA7A7270C31}" destId="{6477A737-2848-4BDD-8AA4-31F9312E0970}" srcOrd="0" destOrd="0" presId="urn:microsoft.com/office/officeart/2005/8/layout/hierarchy4"/>
    <dgm:cxn modelId="{B82F86FD-F54A-448A-80D3-06A474070120}" type="presParOf" srcId="{6477A737-2848-4BDD-8AA4-31F9312E0970}" destId="{8FD00CE1-9793-4361-ABBD-5BBE8540B695}" srcOrd="0" destOrd="0" presId="urn:microsoft.com/office/officeart/2005/8/layout/hierarchy4"/>
    <dgm:cxn modelId="{1AE15062-A9D3-485E-8463-32045D2E65A0}" type="presParOf" srcId="{6477A737-2848-4BDD-8AA4-31F9312E0970}" destId="{A4F7D65E-9F1A-4F94-9B61-E95568598623}" srcOrd="1" destOrd="0" presId="urn:microsoft.com/office/officeart/2005/8/layout/hierarchy4"/>
    <dgm:cxn modelId="{CA0799E2-C583-47DF-930E-F8221A65E4C9}" type="presParOf" srcId="{6477A737-2848-4BDD-8AA4-31F9312E0970}" destId="{DA762829-BDF8-4298-AA24-C46773C2659A}" srcOrd="2" destOrd="0" presId="urn:microsoft.com/office/officeart/2005/8/layout/hierarchy4"/>
    <dgm:cxn modelId="{46302784-0AF2-4136-9301-6FFBD12B4C0C}" type="presParOf" srcId="{DA762829-BDF8-4298-AA24-C46773C2659A}" destId="{4EB208DF-7BC0-4303-B0A5-E04E3C5AD4A7}" srcOrd="0" destOrd="0" presId="urn:microsoft.com/office/officeart/2005/8/layout/hierarchy4"/>
    <dgm:cxn modelId="{134D1376-A4EE-4DA5-ACFA-3AFA9A2CD1E9}" type="presParOf" srcId="{4EB208DF-7BC0-4303-B0A5-E04E3C5AD4A7}" destId="{044FA722-DEA8-4BF8-BDF2-765362912CD3}" srcOrd="0" destOrd="0" presId="urn:microsoft.com/office/officeart/2005/8/layout/hierarchy4"/>
    <dgm:cxn modelId="{AFC09EEF-48B6-4AAD-AA07-D9118841A80F}" type="presParOf" srcId="{4EB208DF-7BC0-4303-B0A5-E04E3C5AD4A7}" destId="{DD71875D-B02D-43DC-91C9-2E3BADD5BF6A}" srcOrd="1" destOrd="0" presId="urn:microsoft.com/office/officeart/2005/8/layout/hierarchy4"/>
    <dgm:cxn modelId="{E2547498-7DAA-44E4-A030-A485D4E628BD}" type="presParOf" srcId="{4EB208DF-7BC0-4303-B0A5-E04E3C5AD4A7}" destId="{4DFBE050-9332-43BD-9FDF-4CF4F31100A1}" srcOrd="2" destOrd="0" presId="urn:microsoft.com/office/officeart/2005/8/layout/hierarchy4"/>
    <dgm:cxn modelId="{941C67AE-8597-4F97-ACEB-43B0159A9FB2}" type="presParOf" srcId="{4DFBE050-9332-43BD-9FDF-4CF4F31100A1}" destId="{EB37072F-F129-45FE-BDB8-45CF425C0AB6}" srcOrd="0" destOrd="0" presId="urn:microsoft.com/office/officeart/2005/8/layout/hierarchy4"/>
    <dgm:cxn modelId="{47D1D0DD-6F0D-446A-9BDC-FAFA22C685FA}" type="presParOf" srcId="{EB37072F-F129-45FE-BDB8-45CF425C0AB6}" destId="{557142FF-643B-4294-915F-970557CD0054}" srcOrd="0" destOrd="0" presId="urn:microsoft.com/office/officeart/2005/8/layout/hierarchy4"/>
    <dgm:cxn modelId="{728E08CC-E55B-4A07-A92B-189FF3BE4489}" type="presParOf" srcId="{EB37072F-F129-45FE-BDB8-45CF425C0AB6}" destId="{DEFF41F9-EB69-4AD8-876E-2F73CA11DD2D}" srcOrd="1" destOrd="0" presId="urn:microsoft.com/office/officeart/2005/8/layout/hierarchy4"/>
    <dgm:cxn modelId="{9F9554B6-57A0-4DC0-9EF6-A06A22419C3A}" type="presParOf" srcId="{4DFBE050-9332-43BD-9FDF-4CF4F31100A1}" destId="{2269C310-6CF8-46A0-862A-B200A2F12F6B}" srcOrd="1" destOrd="0" presId="urn:microsoft.com/office/officeart/2005/8/layout/hierarchy4"/>
    <dgm:cxn modelId="{F70FD8F6-1241-4742-804E-739EF36A3326}" type="presParOf" srcId="{4DFBE050-9332-43BD-9FDF-4CF4F31100A1}" destId="{0E6EBE1A-9BD5-4B9F-9711-6891C154C1C6}" srcOrd="2" destOrd="0" presId="urn:microsoft.com/office/officeart/2005/8/layout/hierarchy4"/>
    <dgm:cxn modelId="{B84777E2-1AAD-4FA2-8B72-FBE88EC6D337}" type="presParOf" srcId="{0E6EBE1A-9BD5-4B9F-9711-6891C154C1C6}" destId="{3410348C-F881-4381-AE26-0F112068DDCC}" srcOrd="0" destOrd="0" presId="urn:microsoft.com/office/officeart/2005/8/layout/hierarchy4"/>
    <dgm:cxn modelId="{81492393-432C-4BEA-B10A-5F40375818F3}" type="presParOf" srcId="{0E6EBE1A-9BD5-4B9F-9711-6891C154C1C6}" destId="{F046CA9A-D5FC-4497-87F6-B40AEFF788B3}" srcOrd="1" destOrd="0" presId="urn:microsoft.com/office/officeart/2005/8/layout/hierarchy4"/>
    <dgm:cxn modelId="{5576E28B-52DC-4026-81AE-81EE93C942BF}" type="presParOf" srcId="{4DFBE050-9332-43BD-9FDF-4CF4F31100A1}" destId="{D51541A8-0699-46B7-8C03-C570B494C238}" srcOrd="3" destOrd="0" presId="urn:microsoft.com/office/officeart/2005/8/layout/hierarchy4"/>
    <dgm:cxn modelId="{AE6F21EB-27A9-4BE8-9E33-833D7C88DB45}" type="presParOf" srcId="{4DFBE050-9332-43BD-9FDF-4CF4F31100A1}" destId="{2E65777F-5EFD-45A8-9881-3C133DBCB989}" srcOrd="4" destOrd="0" presId="urn:microsoft.com/office/officeart/2005/8/layout/hierarchy4"/>
    <dgm:cxn modelId="{00E3469B-60FA-4A78-9B84-D0B437A35C56}" type="presParOf" srcId="{2E65777F-5EFD-45A8-9881-3C133DBCB989}" destId="{D9C7F430-119A-4BA2-ACEC-4436A80FA9D1}" srcOrd="0" destOrd="0" presId="urn:microsoft.com/office/officeart/2005/8/layout/hierarchy4"/>
    <dgm:cxn modelId="{8E758377-2DBF-429E-9F3F-AE298C15A9E3}" type="presParOf" srcId="{2E65777F-5EFD-45A8-9881-3C133DBCB989}" destId="{4EFB7709-4779-4EBD-89FE-76FEDE8D8197}" srcOrd="1" destOrd="0" presId="urn:microsoft.com/office/officeart/2005/8/layout/hierarchy4"/>
    <dgm:cxn modelId="{928226F0-56AC-4FDE-A805-78CE9D2755CD}" type="presParOf" srcId="{4DFBE050-9332-43BD-9FDF-4CF4F31100A1}" destId="{E1C38CF9-299B-4FC2-82F9-40FCB69238B6}" srcOrd="5" destOrd="0" presId="urn:microsoft.com/office/officeart/2005/8/layout/hierarchy4"/>
    <dgm:cxn modelId="{007F1A34-CC1B-4A23-A953-AEB6EC26289E}" type="presParOf" srcId="{4DFBE050-9332-43BD-9FDF-4CF4F31100A1}" destId="{5C1989FA-94E4-4DE8-AB21-6C4AF1C57AC9}" srcOrd="6" destOrd="0" presId="urn:microsoft.com/office/officeart/2005/8/layout/hierarchy4"/>
    <dgm:cxn modelId="{A2DB493A-C261-4B66-BDF8-FE0E3D8715BD}" type="presParOf" srcId="{5C1989FA-94E4-4DE8-AB21-6C4AF1C57AC9}" destId="{805448E8-245A-42A4-A6A9-3E1648120378}" srcOrd="0" destOrd="0" presId="urn:microsoft.com/office/officeart/2005/8/layout/hierarchy4"/>
    <dgm:cxn modelId="{8EDA2D71-715E-4601-AE44-DBF6D62B2C3C}" type="presParOf" srcId="{5C1989FA-94E4-4DE8-AB21-6C4AF1C57AC9}" destId="{6DDC9008-A905-48ED-90AB-4E18CAD7D44C}" srcOrd="1" destOrd="0" presId="urn:microsoft.com/office/officeart/2005/8/layout/hierarchy4"/>
    <dgm:cxn modelId="{FCE11264-77A6-4ED4-9F5D-DB23606967D6}" type="presParOf" srcId="{4DFBE050-9332-43BD-9FDF-4CF4F31100A1}" destId="{B71794EF-F720-417C-81CC-4934D7F75A94}" srcOrd="7" destOrd="0" presId="urn:microsoft.com/office/officeart/2005/8/layout/hierarchy4"/>
    <dgm:cxn modelId="{9592F0E0-46C7-4189-A7DD-7DD77C3D6472}" type="presParOf" srcId="{4DFBE050-9332-43BD-9FDF-4CF4F31100A1}" destId="{44CEE056-5769-424D-8A16-F8ACBA443548}" srcOrd="8" destOrd="0" presId="urn:microsoft.com/office/officeart/2005/8/layout/hierarchy4"/>
    <dgm:cxn modelId="{CEB6B83D-81E2-440E-99B4-9C5BB53B6764}" type="presParOf" srcId="{44CEE056-5769-424D-8A16-F8ACBA443548}" destId="{FCC6B440-B188-4BBC-BE3B-2060376A31CC}" srcOrd="0" destOrd="0" presId="urn:microsoft.com/office/officeart/2005/8/layout/hierarchy4"/>
    <dgm:cxn modelId="{BF82F995-65B8-49A8-8E3D-057D1D4EC086}" type="presParOf" srcId="{44CEE056-5769-424D-8A16-F8ACBA443548}" destId="{6C380C59-EBDC-445E-9845-5F075D0F1930}" srcOrd="1" destOrd="0" presId="urn:microsoft.com/office/officeart/2005/8/layout/hierarchy4"/>
    <dgm:cxn modelId="{7F1C61D0-7D75-4D8C-BA0B-10283C62E900}" type="presParOf" srcId="{4DFBE050-9332-43BD-9FDF-4CF4F31100A1}" destId="{DC84F361-F9A5-4FC5-B48B-31DA4A40691E}" srcOrd="9" destOrd="0" presId="urn:microsoft.com/office/officeart/2005/8/layout/hierarchy4"/>
    <dgm:cxn modelId="{5F80CE09-6E07-48D1-AEE1-8A794FFA06EF}" type="presParOf" srcId="{4DFBE050-9332-43BD-9FDF-4CF4F31100A1}" destId="{1681BE35-BE1B-4741-BC02-D01666B4340D}" srcOrd="10" destOrd="0" presId="urn:microsoft.com/office/officeart/2005/8/layout/hierarchy4"/>
    <dgm:cxn modelId="{39FBE981-260D-4F9D-96E2-6C975420883D}" type="presParOf" srcId="{1681BE35-BE1B-4741-BC02-D01666B4340D}" destId="{7E0715D3-410E-494D-800B-B1E2A4E7EA6F}" srcOrd="0" destOrd="0" presId="urn:microsoft.com/office/officeart/2005/8/layout/hierarchy4"/>
    <dgm:cxn modelId="{85DE84BD-F1BD-437E-B7DA-0E27A9593EAE}" type="presParOf" srcId="{1681BE35-BE1B-4741-BC02-D01666B4340D}" destId="{46FA5746-F3E4-47F6-A7AC-C212BCE9E8A4}" srcOrd="1" destOrd="0" presId="urn:microsoft.com/office/officeart/2005/8/layout/hierarchy4"/>
    <dgm:cxn modelId="{32F1AB7C-15BB-4B38-BCA1-26B69CF19C71}" type="presParOf" srcId="{4DFBE050-9332-43BD-9FDF-4CF4F31100A1}" destId="{9C61D523-D33B-4630-908D-472E796EE977}" srcOrd="11" destOrd="0" presId="urn:microsoft.com/office/officeart/2005/8/layout/hierarchy4"/>
    <dgm:cxn modelId="{E526CD96-588C-4003-B804-FDF4BA63E73B}" type="presParOf" srcId="{4DFBE050-9332-43BD-9FDF-4CF4F31100A1}" destId="{6DE5A43B-FFEF-4689-AD4E-6FC94544342D}" srcOrd="12" destOrd="0" presId="urn:microsoft.com/office/officeart/2005/8/layout/hierarchy4"/>
    <dgm:cxn modelId="{38813773-C6FA-4FDC-B3C7-DE4F7DBDD72A}" type="presParOf" srcId="{6DE5A43B-FFEF-4689-AD4E-6FC94544342D}" destId="{0CA8B9F2-49BA-47C2-AF5C-2A13C94E7787}" srcOrd="0" destOrd="0" presId="urn:microsoft.com/office/officeart/2005/8/layout/hierarchy4"/>
    <dgm:cxn modelId="{86C1F763-0AB1-47A6-B3FD-AA161BAB204E}" type="presParOf" srcId="{6DE5A43B-FFEF-4689-AD4E-6FC94544342D}" destId="{38E593ED-F42F-420C-B9CC-E7874B110846}" srcOrd="1" destOrd="0" presId="urn:microsoft.com/office/officeart/2005/8/layout/hierarchy4"/>
    <dgm:cxn modelId="{190E2E08-7966-4241-8A85-41574E0E5D35}" type="presParOf" srcId="{4DFBE050-9332-43BD-9FDF-4CF4F31100A1}" destId="{009EF715-FAF2-4B8B-B276-1DB2F3BF2827}" srcOrd="13" destOrd="0" presId="urn:microsoft.com/office/officeart/2005/8/layout/hierarchy4"/>
    <dgm:cxn modelId="{B78A765B-167C-4AAE-8100-667571458415}" type="presParOf" srcId="{4DFBE050-9332-43BD-9FDF-4CF4F31100A1}" destId="{2683319A-DC2D-4E49-9094-CA9915389A40}" srcOrd="14" destOrd="0" presId="urn:microsoft.com/office/officeart/2005/8/layout/hierarchy4"/>
    <dgm:cxn modelId="{DC99E251-CBE7-448F-847B-9C36E9798463}" type="presParOf" srcId="{2683319A-DC2D-4E49-9094-CA9915389A40}" destId="{A891A32B-C096-472C-8311-B87474E6F781}" srcOrd="0" destOrd="0" presId="urn:microsoft.com/office/officeart/2005/8/layout/hierarchy4"/>
    <dgm:cxn modelId="{5EF24FC0-2922-429F-A3B3-B657BF6BB268}" type="presParOf" srcId="{2683319A-DC2D-4E49-9094-CA9915389A40}" destId="{FF2BEA53-EDE6-4402-B87D-A24E8532466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 New Roman" panose="02020603050405020304" pitchFamily="18" charset="0"/>
              <a:cs typeface="Times New Roman" panose="02020603050405020304" pitchFamily="18" charset="0"/>
            </a:rPr>
            <a:t>Giới Thiệu Thành 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 New Roman" panose="02020603050405020304" pitchFamily="18" charset="0"/>
              <a:cs typeface="Times New Roman" panose="02020603050405020304" pitchFamily="18" charset="0"/>
            </a:rPr>
            <a:t>Giới Thiệu Đề 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 New Roman" panose="02020603050405020304" pitchFamily="18" charset="0"/>
              <a:cs typeface="Times New Roman" panose="02020603050405020304" pitchFamily="18" charset="0"/>
            </a:rPr>
            <a:t>Khó Khăn - Thuận 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 New Roman" panose="02020603050405020304" pitchFamily="18" charset="0"/>
              <a:cs typeface="Times New Roman" panose="02020603050405020304" pitchFamily="18" charset="0"/>
            </a:rPr>
            <a:t>Demo Đề 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00CE1-9793-4361-ABBD-5BBE8540B695}">
      <dsp:nvSpPr>
        <dsp:cNvPr id="0" name=""/>
        <dsp:cNvSpPr/>
      </dsp:nvSpPr>
      <dsp:spPr>
        <a:xfrm>
          <a:off x="2978" y="3333"/>
          <a:ext cx="837604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Đăng Nhập</a:t>
          </a:r>
        </a:p>
      </dsp:txBody>
      <dsp:txXfrm>
        <a:off x="46917" y="47272"/>
        <a:ext cx="8288163" cy="1412309"/>
      </dsp:txXfrm>
    </dsp:sp>
    <dsp:sp modelId="{044FA722-DEA8-4BF8-BDF2-765362912CD3}">
      <dsp:nvSpPr>
        <dsp:cNvPr id="0" name=""/>
        <dsp:cNvSpPr/>
      </dsp:nvSpPr>
      <dsp:spPr>
        <a:xfrm>
          <a:off x="2978" y="1650205"/>
          <a:ext cx="837604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Form Chính</a:t>
          </a:r>
        </a:p>
      </dsp:txBody>
      <dsp:txXfrm>
        <a:off x="46917" y="1694144"/>
        <a:ext cx="8288163" cy="1412309"/>
      </dsp:txXfrm>
    </dsp:sp>
    <dsp:sp modelId="{557142FF-643B-4294-915F-970557CD0054}">
      <dsp:nvSpPr>
        <dsp:cNvPr id="0" name=""/>
        <dsp:cNvSpPr/>
      </dsp:nvSpPr>
      <dsp:spPr>
        <a:xfrm>
          <a:off x="2978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557" y="3326657"/>
        <a:ext cx="950733" cy="1441029"/>
      </dsp:txXfrm>
    </dsp:sp>
    <dsp:sp modelId="{3410348C-F881-4381-AE26-0F112068DDCC}">
      <dsp:nvSpPr>
        <dsp:cNvPr id="0" name=""/>
        <dsp:cNvSpPr/>
      </dsp:nvSpPr>
      <dsp:spPr>
        <a:xfrm>
          <a:off x="1055285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4864" y="3326657"/>
        <a:ext cx="950733" cy="1441029"/>
      </dsp:txXfrm>
    </dsp:sp>
    <dsp:sp modelId="{D9C7F430-119A-4BA2-ACEC-4436A80FA9D1}">
      <dsp:nvSpPr>
        <dsp:cNvPr id="0" name=""/>
        <dsp:cNvSpPr/>
      </dsp:nvSpPr>
      <dsp:spPr>
        <a:xfrm>
          <a:off x="2107592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Cung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7171" y="3326657"/>
        <a:ext cx="950733" cy="1441029"/>
      </dsp:txXfrm>
    </dsp:sp>
    <dsp:sp modelId="{805448E8-245A-42A4-A6A9-3E1648120378}">
      <dsp:nvSpPr>
        <dsp:cNvPr id="0" name=""/>
        <dsp:cNvSpPr/>
      </dsp:nvSpPr>
      <dsp:spPr>
        <a:xfrm>
          <a:off x="3159900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Hàng Hóa</a:t>
          </a:r>
        </a:p>
      </dsp:txBody>
      <dsp:txXfrm>
        <a:off x="3189479" y="3326657"/>
        <a:ext cx="950733" cy="1441029"/>
      </dsp:txXfrm>
    </dsp:sp>
    <dsp:sp modelId="{FCC6B440-B188-4BBC-BE3B-2060376A31CC}">
      <dsp:nvSpPr>
        <dsp:cNvPr id="0" name=""/>
        <dsp:cNvSpPr/>
      </dsp:nvSpPr>
      <dsp:spPr>
        <a:xfrm>
          <a:off x="4212207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Hóa Đơn Mua Hàng</a:t>
          </a:r>
        </a:p>
      </dsp:txBody>
      <dsp:txXfrm>
        <a:off x="4241786" y="3326657"/>
        <a:ext cx="950733" cy="1441029"/>
      </dsp:txXfrm>
    </dsp:sp>
    <dsp:sp modelId="{7E0715D3-410E-494D-800B-B1E2A4E7EA6F}">
      <dsp:nvSpPr>
        <dsp:cNvPr id="0" name=""/>
        <dsp:cNvSpPr/>
      </dsp:nvSpPr>
      <dsp:spPr>
        <a:xfrm>
          <a:off x="5264514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Hóa Đơn Bán Hàng</a:t>
          </a:r>
        </a:p>
      </dsp:txBody>
      <dsp:txXfrm>
        <a:off x="5294093" y="3326657"/>
        <a:ext cx="950733" cy="1441029"/>
      </dsp:txXfrm>
    </dsp:sp>
    <dsp:sp modelId="{0CA8B9F2-49BA-47C2-AF5C-2A13C94E7787}">
      <dsp:nvSpPr>
        <dsp:cNvPr id="0" name=""/>
        <dsp:cNvSpPr/>
      </dsp:nvSpPr>
      <dsp:spPr>
        <a:xfrm>
          <a:off x="6316821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</a:t>
          </a:r>
        </a:p>
      </dsp:txBody>
      <dsp:txXfrm>
        <a:off x="6346400" y="3326657"/>
        <a:ext cx="950733" cy="1441029"/>
      </dsp:txXfrm>
    </dsp:sp>
    <dsp:sp modelId="{A891A32B-C096-472C-8311-B87474E6F781}">
      <dsp:nvSpPr>
        <dsp:cNvPr id="0" name=""/>
        <dsp:cNvSpPr/>
      </dsp:nvSpPr>
      <dsp:spPr>
        <a:xfrm>
          <a:off x="7369128" y="3297078"/>
          <a:ext cx="1009891" cy="1500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Đăng Xuất</a:t>
          </a:r>
        </a:p>
      </dsp:txBody>
      <dsp:txXfrm>
        <a:off x="7398707" y="3326657"/>
        <a:ext cx="950733" cy="1441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F513E7-0569-4A5F-A2FA-69DB3887BB9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6775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87318"/>
              </p:ext>
            </p:extLst>
          </p:nvPr>
        </p:nvGraphicFramePr>
        <p:xfrm>
          <a:off x="3886200" y="3515360"/>
          <a:ext cx="47244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Luân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Thanh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Hậu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6499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NGUYỄN ĐỖ ANH KHOA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Sơ Đồ Quan Hệ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https://scontent-hkt1-1.xx.fbcdn.net/v/t1.15752-9/94708416_550408105458332_2057755772527312896_n.png?_nc_cat=105&amp;_nc_sid=b96e70&amp;_nc_ohc=GiXIokOnEMgAX9BauA8&amp;_nc_ht=scontent-hkt1-1.xx&amp;oh=43b0e16a3675f7fe6f4d9668408bc56f&amp;oe=5EC66F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90600"/>
            <a:ext cx="8683625" cy="5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24130B-1822-46F8-A0D9-1C12CF77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D0587-5A45-4398-8D5E-E48AFCF78E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5F960-359E-44AB-A592-E8CC717DF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4891D0-E79E-4A15-A1FD-6C783A014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31437"/>
              </p:ext>
            </p:extLst>
          </p:nvPr>
        </p:nvGraphicFramePr>
        <p:xfrm>
          <a:off x="609600" y="1295400"/>
          <a:ext cx="7924800" cy="472439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73955">
                  <a:extLst>
                    <a:ext uri="{9D8B030D-6E8A-4147-A177-3AD203B41FA5}">
                      <a16:colId xmlns:a16="http://schemas.microsoft.com/office/drawing/2014/main" val="2691359784"/>
                    </a:ext>
                  </a:extLst>
                </a:gridCol>
                <a:gridCol w="1754474">
                  <a:extLst>
                    <a:ext uri="{9D8B030D-6E8A-4147-A177-3AD203B41FA5}">
                      <a16:colId xmlns:a16="http://schemas.microsoft.com/office/drawing/2014/main" val="4228378471"/>
                    </a:ext>
                  </a:extLst>
                </a:gridCol>
                <a:gridCol w="1907037">
                  <a:extLst>
                    <a:ext uri="{9D8B030D-6E8A-4147-A177-3AD203B41FA5}">
                      <a16:colId xmlns:a16="http://schemas.microsoft.com/office/drawing/2014/main" val="777677519"/>
                    </a:ext>
                  </a:extLst>
                </a:gridCol>
                <a:gridCol w="2589334">
                  <a:extLst>
                    <a:ext uri="{9D8B030D-6E8A-4147-A177-3AD203B41FA5}">
                      <a16:colId xmlns:a16="http://schemas.microsoft.com/office/drawing/2014/main" val="1271168667"/>
                    </a:ext>
                  </a:extLst>
                </a:gridCol>
              </a:tblGrid>
              <a:tr h="4828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5471385"/>
                  </a:ext>
                </a:extLst>
              </a:tr>
              <a:tr h="4828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528257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TenNV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6672437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TaiKhoan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Char (10)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đăng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9684475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MatKhau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389659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GioiTinh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Giới tính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318993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3347427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DiaChi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Địa chỉ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3017143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SoDienThoai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điện thoại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627248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Hình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47877"/>
                  </a:ext>
                </a:extLst>
              </a:tr>
              <a:tr h="417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VaiTro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Chức vụ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6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545389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F345B1-B662-45A2-8F4F-1B70CBC0F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98172"/>
              </p:ext>
            </p:extLst>
          </p:nvPr>
        </p:nvGraphicFramePr>
        <p:xfrm>
          <a:off x="457200" y="1371601"/>
          <a:ext cx="8153400" cy="46481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22242">
                  <a:extLst>
                    <a:ext uri="{9D8B030D-6E8A-4147-A177-3AD203B41FA5}">
                      <a16:colId xmlns:a16="http://schemas.microsoft.com/office/drawing/2014/main" val="2276176986"/>
                    </a:ext>
                  </a:extLst>
                </a:gridCol>
                <a:gridCol w="1805084">
                  <a:extLst>
                    <a:ext uri="{9D8B030D-6E8A-4147-A177-3AD203B41FA5}">
                      <a16:colId xmlns:a16="http://schemas.microsoft.com/office/drawing/2014/main" val="1494310150"/>
                    </a:ext>
                  </a:extLst>
                </a:gridCol>
                <a:gridCol w="1962049">
                  <a:extLst>
                    <a:ext uri="{9D8B030D-6E8A-4147-A177-3AD203B41FA5}">
                      <a16:colId xmlns:a16="http://schemas.microsoft.com/office/drawing/2014/main" val="1776274549"/>
                    </a:ext>
                  </a:extLst>
                </a:gridCol>
                <a:gridCol w="2664025">
                  <a:extLst>
                    <a:ext uri="{9D8B030D-6E8A-4147-A177-3AD203B41FA5}">
                      <a16:colId xmlns:a16="http://schemas.microsoft.com/office/drawing/2014/main" val="3041802489"/>
                    </a:ext>
                  </a:extLst>
                </a:gridCol>
              </a:tblGrid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6058751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112893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TenKH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5255460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GioiTinh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Giới tính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8294764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737498"/>
                  </a:ext>
                </a:extLst>
              </a:tr>
              <a:tr h="7780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SoDienThoai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điện thoại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751704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DiaChi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Địa chỉ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5009142"/>
                  </a:ext>
                </a:extLst>
              </a:tr>
              <a:tr h="55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Hình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69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483436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9D911-3DAF-4631-8352-A267B39D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24077"/>
              </p:ext>
            </p:extLst>
          </p:nvPr>
        </p:nvGraphicFramePr>
        <p:xfrm>
          <a:off x="533400" y="1143000"/>
          <a:ext cx="8153399" cy="495300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22242">
                  <a:extLst>
                    <a:ext uri="{9D8B030D-6E8A-4147-A177-3AD203B41FA5}">
                      <a16:colId xmlns:a16="http://schemas.microsoft.com/office/drawing/2014/main" val="1097788172"/>
                    </a:ext>
                  </a:extLst>
                </a:gridCol>
                <a:gridCol w="1726602">
                  <a:extLst>
                    <a:ext uri="{9D8B030D-6E8A-4147-A177-3AD203B41FA5}">
                      <a16:colId xmlns:a16="http://schemas.microsoft.com/office/drawing/2014/main" val="886263307"/>
                    </a:ext>
                  </a:extLst>
                </a:gridCol>
                <a:gridCol w="1962048">
                  <a:extLst>
                    <a:ext uri="{9D8B030D-6E8A-4147-A177-3AD203B41FA5}">
                      <a16:colId xmlns:a16="http://schemas.microsoft.com/office/drawing/2014/main" val="2591918337"/>
                    </a:ext>
                  </a:extLst>
                </a:gridCol>
                <a:gridCol w="2742507">
                  <a:extLst>
                    <a:ext uri="{9D8B030D-6E8A-4147-A177-3AD203B41FA5}">
                      <a16:colId xmlns:a16="http://schemas.microsoft.com/office/drawing/2014/main" val="37715096"/>
                    </a:ext>
                  </a:extLst>
                </a:gridCol>
              </a:tblGrid>
              <a:tr h="602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2103435"/>
                  </a:ext>
                </a:extLst>
              </a:tr>
              <a:tr h="602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MaNCC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4580130"/>
                  </a:ext>
                </a:extLst>
              </a:tr>
              <a:tr h="847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TenCongTy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công ty cung cấp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5867801"/>
                  </a:ext>
                </a:extLst>
              </a:tr>
              <a:tr h="847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DiaChi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Địa chỉ nhà cung cấp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119870"/>
                  </a:ext>
                </a:extLst>
              </a:tr>
              <a:tr h="602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 công ty cung cấp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1351442"/>
                  </a:ext>
                </a:extLst>
              </a:tr>
              <a:tr h="847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SoDienThoai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điện thoại nhà cung cấp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399111"/>
                  </a:ext>
                </a:extLst>
              </a:tr>
              <a:tr h="602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Logo công 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14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00905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0FF604-6E58-4B17-A434-13B70A6B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13136"/>
              </p:ext>
            </p:extLst>
          </p:nvPr>
        </p:nvGraphicFramePr>
        <p:xfrm>
          <a:off x="533400" y="1219200"/>
          <a:ext cx="8077200" cy="487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06147">
                  <a:extLst>
                    <a:ext uri="{9D8B030D-6E8A-4147-A177-3AD203B41FA5}">
                      <a16:colId xmlns:a16="http://schemas.microsoft.com/office/drawing/2014/main" val="4209893374"/>
                    </a:ext>
                  </a:extLst>
                </a:gridCol>
                <a:gridCol w="1710466">
                  <a:extLst>
                    <a:ext uri="{9D8B030D-6E8A-4147-A177-3AD203B41FA5}">
                      <a16:colId xmlns:a16="http://schemas.microsoft.com/office/drawing/2014/main" val="2212460342"/>
                    </a:ext>
                  </a:extLst>
                </a:gridCol>
                <a:gridCol w="1943711">
                  <a:extLst>
                    <a:ext uri="{9D8B030D-6E8A-4147-A177-3AD203B41FA5}">
                      <a16:colId xmlns:a16="http://schemas.microsoft.com/office/drawing/2014/main" val="15319779"/>
                    </a:ext>
                  </a:extLst>
                </a:gridCol>
                <a:gridCol w="2716876">
                  <a:extLst>
                    <a:ext uri="{9D8B030D-6E8A-4147-A177-3AD203B41FA5}">
                      <a16:colId xmlns:a16="http://schemas.microsoft.com/office/drawing/2014/main" val="89987013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12127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69299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MaLoai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phụ mã loại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10627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TenHang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01310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DonGia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Đơn giá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87485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DonVi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Đơn vị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361789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Hình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34781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GhiChu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8021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268177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A0987-B4DF-4E81-B12E-4BBAEA9A9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28765"/>
              </p:ext>
            </p:extLst>
          </p:nvPr>
        </p:nvGraphicFramePr>
        <p:xfrm>
          <a:off x="424962" y="2129075"/>
          <a:ext cx="8229600" cy="259985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38337">
                  <a:extLst>
                    <a:ext uri="{9D8B030D-6E8A-4147-A177-3AD203B41FA5}">
                      <a16:colId xmlns:a16="http://schemas.microsoft.com/office/drawing/2014/main" val="2752846442"/>
                    </a:ext>
                  </a:extLst>
                </a:gridCol>
                <a:gridCol w="1742738">
                  <a:extLst>
                    <a:ext uri="{9D8B030D-6E8A-4147-A177-3AD203B41FA5}">
                      <a16:colId xmlns:a16="http://schemas.microsoft.com/office/drawing/2014/main" val="557203785"/>
                    </a:ext>
                  </a:extLst>
                </a:gridCol>
                <a:gridCol w="1980386">
                  <a:extLst>
                    <a:ext uri="{9D8B030D-6E8A-4147-A177-3AD203B41FA5}">
                      <a16:colId xmlns:a16="http://schemas.microsoft.com/office/drawing/2014/main" val="1129232728"/>
                    </a:ext>
                  </a:extLst>
                </a:gridCol>
                <a:gridCol w="2768139">
                  <a:extLst>
                    <a:ext uri="{9D8B030D-6E8A-4147-A177-3AD203B41FA5}">
                      <a16:colId xmlns:a16="http://schemas.microsoft.com/office/drawing/2014/main" val="2161182747"/>
                    </a:ext>
                  </a:extLst>
                </a:gridCol>
              </a:tblGrid>
              <a:tr h="899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115287"/>
                  </a:ext>
                </a:extLst>
              </a:tr>
              <a:tr h="850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MaLoai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8255206"/>
                  </a:ext>
                </a:extLst>
              </a:tr>
              <a:tr h="850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TenLoai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loại của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3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98672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A7DDFB-78FA-4A83-8BAD-1A44AE020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00589"/>
              </p:ext>
            </p:extLst>
          </p:nvPr>
        </p:nvGraphicFramePr>
        <p:xfrm>
          <a:off x="457200" y="1219200"/>
          <a:ext cx="8153401" cy="48768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22242">
                  <a:extLst>
                    <a:ext uri="{9D8B030D-6E8A-4147-A177-3AD203B41FA5}">
                      <a16:colId xmlns:a16="http://schemas.microsoft.com/office/drawing/2014/main" val="1906105138"/>
                    </a:ext>
                  </a:extLst>
                </a:gridCol>
                <a:gridCol w="1726602">
                  <a:extLst>
                    <a:ext uri="{9D8B030D-6E8A-4147-A177-3AD203B41FA5}">
                      <a16:colId xmlns:a16="http://schemas.microsoft.com/office/drawing/2014/main" val="4113508274"/>
                    </a:ext>
                  </a:extLst>
                </a:gridCol>
                <a:gridCol w="1962049">
                  <a:extLst>
                    <a:ext uri="{9D8B030D-6E8A-4147-A177-3AD203B41FA5}">
                      <a16:colId xmlns:a16="http://schemas.microsoft.com/office/drawing/2014/main" val="198512988"/>
                    </a:ext>
                  </a:extLst>
                </a:gridCol>
                <a:gridCol w="2742508">
                  <a:extLst>
                    <a:ext uri="{9D8B030D-6E8A-4147-A177-3AD203B41FA5}">
                      <a16:colId xmlns:a16="http://schemas.microsoft.com/office/drawing/2014/main" val="648731986"/>
                    </a:ext>
                  </a:extLst>
                </a:gridCol>
              </a:tblGrid>
              <a:tr h="7139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6836451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MaHDBan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257422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phụ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3123173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phụ mã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3081680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NgayBan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Ngày bán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893768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TrangThai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Đủ hàng hay hết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4528469"/>
                  </a:ext>
                </a:extLst>
              </a:tr>
              <a:tr h="693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GhiChu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6148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223580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iết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07880-479C-4175-879E-DD7319850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55808"/>
              </p:ext>
            </p:extLst>
          </p:nvPr>
        </p:nvGraphicFramePr>
        <p:xfrm>
          <a:off x="457200" y="1143000"/>
          <a:ext cx="8229601" cy="48768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38338">
                  <a:extLst>
                    <a:ext uri="{9D8B030D-6E8A-4147-A177-3AD203B41FA5}">
                      <a16:colId xmlns:a16="http://schemas.microsoft.com/office/drawing/2014/main" val="3660965912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4107765880"/>
                    </a:ext>
                  </a:extLst>
                </a:gridCol>
                <a:gridCol w="1901170">
                  <a:extLst>
                    <a:ext uri="{9D8B030D-6E8A-4147-A177-3AD203B41FA5}">
                      <a16:colId xmlns:a16="http://schemas.microsoft.com/office/drawing/2014/main" val="1056699059"/>
                    </a:ext>
                  </a:extLst>
                </a:gridCol>
                <a:gridCol w="2847354">
                  <a:extLst>
                    <a:ext uri="{9D8B030D-6E8A-4147-A177-3AD203B41FA5}">
                      <a16:colId xmlns:a16="http://schemas.microsoft.com/office/drawing/2014/main" val="160434038"/>
                    </a:ext>
                  </a:extLst>
                </a:gridCol>
              </a:tblGrid>
              <a:tr h="5294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0867039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MaHDBan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FK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Chính, Khóa phụ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2695007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FK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chính, Khóa Phụ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1452792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TenHang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hàng hóa bán 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1799359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SoLuong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lượng bán 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307317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DonVi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8073827"/>
                  </a:ext>
                </a:extLst>
              </a:tr>
              <a:tr h="7451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NgayBan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Ngày bán ghi trên hóa đơn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839538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DonGia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Giá của hàng hóa bán 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4129866"/>
                  </a:ext>
                </a:extLst>
              </a:tr>
              <a:tr h="5145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GhiChu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3744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958397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72A8A-AF0C-48FF-89F4-797F10691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71711"/>
              </p:ext>
            </p:extLst>
          </p:nvPr>
        </p:nvGraphicFramePr>
        <p:xfrm>
          <a:off x="457200" y="1219200"/>
          <a:ext cx="8229601" cy="48006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38338">
                  <a:extLst>
                    <a:ext uri="{9D8B030D-6E8A-4147-A177-3AD203B41FA5}">
                      <a16:colId xmlns:a16="http://schemas.microsoft.com/office/drawing/2014/main" val="193216444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5325218"/>
                    </a:ext>
                  </a:extLst>
                </a:gridCol>
                <a:gridCol w="1901170">
                  <a:extLst>
                    <a:ext uri="{9D8B030D-6E8A-4147-A177-3AD203B41FA5}">
                      <a16:colId xmlns:a16="http://schemas.microsoft.com/office/drawing/2014/main" val="775172715"/>
                    </a:ext>
                  </a:extLst>
                </a:gridCol>
                <a:gridCol w="2847354">
                  <a:extLst>
                    <a:ext uri="{9D8B030D-6E8A-4147-A177-3AD203B41FA5}">
                      <a16:colId xmlns:a16="http://schemas.microsoft.com/office/drawing/2014/main" val="2908921865"/>
                    </a:ext>
                  </a:extLst>
                </a:gridCol>
              </a:tblGrid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3385325"/>
                  </a:ext>
                </a:extLst>
              </a:tr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MaHDMua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 tự động 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6382065"/>
                  </a:ext>
                </a:extLst>
              </a:tr>
              <a:tr h="912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MaNCC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phụ mã nhà cung cấp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4293850"/>
                  </a:ext>
                </a:extLst>
              </a:tr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FK, 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phụ mã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11155"/>
                  </a:ext>
                </a:extLst>
              </a:tr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NgayMua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Ngày mua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732491"/>
                  </a:ext>
                </a:extLst>
              </a:tr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Trangthai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Còn hàng hay hết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2346873"/>
                  </a:ext>
                </a:extLst>
              </a:tr>
              <a:tr h="64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GhiChu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6489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424895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iết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8FEC64-10E8-44C0-9B0D-EDE3D539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46720"/>
              </p:ext>
            </p:extLst>
          </p:nvPr>
        </p:nvGraphicFramePr>
        <p:xfrm>
          <a:off x="457200" y="1219200"/>
          <a:ext cx="8229601" cy="48006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38338">
                  <a:extLst>
                    <a:ext uri="{9D8B030D-6E8A-4147-A177-3AD203B41FA5}">
                      <a16:colId xmlns:a16="http://schemas.microsoft.com/office/drawing/2014/main" val="2052919430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1516653302"/>
                    </a:ext>
                  </a:extLst>
                </a:gridCol>
                <a:gridCol w="1901170">
                  <a:extLst>
                    <a:ext uri="{9D8B030D-6E8A-4147-A177-3AD203B41FA5}">
                      <a16:colId xmlns:a16="http://schemas.microsoft.com/office/drawing/2014/main" val="3756827328"/>
                    </a:ext>
                  </a:extLst>
                </a:gridCol>
                <a:gridCol w="2847354">
                  <a:extLst>
                    <a:ext uri="{9D8B030D-6E8A-4147-A177-3AD203B41FA5}">
                      <a16:colId xmlns:a16="http://schemas.microsoft.com/office/drawing/2014/main" val="3021336166"/>
                    </a:ext>
                  </a:extLst>
                </a:gridCol>
              </a:tblGrid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Cột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Kiểu Dữ Liệu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Ràng Buộc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8595671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MaHDMua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FK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chính, Khóa phụ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35221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PK, FK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Khóa chính, Khóa phụ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5883043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TenHang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hàng hóa mua vào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486238"/>
                  </a:ext>
                </a:extLst>
              </a:tr>
              <a:tr h="7181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SoLuong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lượng hàng hóa mua vào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69829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DonVi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6640032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NgayMua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Ngày mua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253073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DonGia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Giá của hàng hóa mua vào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0278348"/>
                  </a:ext>
                </a:extLst>
              </a:tr>
              <a:tr h="510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GhiChu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 (255)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hàng hóa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032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7913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>
          <a:xfrm>
            <a:off x="457200" y="132372"/>
            <a:ext cx="8229600" cy="1010627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84483115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990600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Tổ Chức Ứng 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71506952"/>
              </p:ext>
            </p:extLst>
          </p:nvPr>
        </p:nvGraphicFramePr>
        <p:xfrm>
          <a:off x="381000" y="1371600"/>
          <a:ext cx="838199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F53AF-59CA-4876-9FD5-646F99F2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4046D-EC9F-4F88-9B60-4D87E2FBE4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D3369-3FB6-4E2E-B632-A3AA6F763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9498"/>
            <a:ext cx="8229600" cy="40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5227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B3022-B7CB-453C-BF73-F41FCE49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38" y="1295400"/>
            <a:ext cx="484652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85617"/>
      </p:ext>
    </p:extLst>
  </p:cSld>
  <p:clrMapOvr>
    <a:masterClrMapping/>
  </p:clrMapOvr>
  <p:transition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4" y="1447800"/>
            <a:ext cx="686145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9500"/>
      </p:ext>
    </p:extLst>
  </p:cSld>
  <p:clrMapOvr>
    <a:masterClrMapping/>
  </p:clrMapOvr>
  <p:transition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112"/>
      </p:ext>
    </p:extLst>
  </p:cSld>
  <p:clrMapOvr>
    <a:masterClrMapping/>
  </p:clrMapOvr>
  <p:transition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55625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2807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295400"/>
            <a:ext cx="5562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846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61721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1308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15" y="1371600"/>
            <a:ext cx="62484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8549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333500"/>
            <a:ext cx="5410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6694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database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dự án, lập kế hoạch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Phân chia công việc, theo dõi tiến độ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Code chức năng nhập kho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Viết báo cáo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Kiểm lỗi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thầy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Trưởng Nhóm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biết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lỗi nhiều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mạng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1"/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hỗ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Khó Khăn – Thuận 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Demo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990600"/>
            <a:ext cx="88392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828800" y="533400"/>
            <a:ext cx="5791200" cy="35225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dự án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Góp ý thiết kế giao diện form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database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Code chức năng xuất và các chức năng mở rộng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Viết báo cáo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Kiểm lỗi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Thứ 1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313561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dự án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toàn bộ giao diện form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Thiết kế database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Code liên kết các giao diện và chức năng login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Viết báo cáo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Kiểm lỗi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Thứ 2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938249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818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dự án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Góp ý thiết kế giao diện form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database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Code chức năng quản lý NCC, nhân viên, khách hàng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Viết báo cáo 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Kiểm lỗi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Thứ 3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0668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82784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63062" y="160337"/>
            <a:ext cx="8229600" cy="982663"/>
          </a:xfrm>
        </p:spPr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0668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Sơ Đồ Use Case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5A81C1-AF80-4C8D-B3F8-19DCEE3BB6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2" y="1066800"/>
            <a:ext cx="787782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5480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Sơ Đồ Triển Khai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36" y="2770215"/>
            <a:ext cx="1599766" cy="15951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85" y="1373480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85686"/>
            <a:ext cx="812404" cy="7429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574404" y="1883636"/>
            <a:ext cx="1249474" cy="1455517"/>
            <a:chOff x="1818443" y="3807219"/>
            <a:chExt cx="1249474" cy="14555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17" y="4195936"/>
              <a:ext cx="1219200" cy="1066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18443" y="3807219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Mua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àng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Straight Arrow Connector 24"/>
          <p:cNvCxnSpPr>
            <a:cxnSpLocks/>
            <a:stCxn id="16" idx="3"/>
          </p:cNvCxnSpPr>
          <p:nvPr/>
        </p:nvCxnSpPr>
        <p:spPr>
          <a:xfrm>
            <a:off x="1574404" y="1757139"/>
            <a:ext cx="200699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10" idx="2"/>
            <a:endCxn id="11" idx="0"/>
          </p:cNvCxnSpPr>
          <p:nvPr/>
        </p:nvCxnSpPr>
        <p:spPr>
          <a:xfrm>
            <a:off x="4261503" y="2425503"/>
            <a:ext cx="41416" cy="3447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11" idx="2"/>
            <a:endCxn id="103" idx="0"/>
          </p:cNvCxnSpPr>
          <p:nvPr/>
        </p:nvCxnSpPr>
        <p:spPr>
          <a:xfrm>
            <a:off x="4302919" y="4365371"/>
            <a:ext cx="0" cy="61707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15" idx="1"/>
          </p:cNvCxnSpPr>
          <p:nvPr/>
        </p:nvCxnSpPr>
        <p:spPr>
          <a:xfrm flipH="1">
            <a:off x="5215189" y="1744933"/>
            <a:ext cx="223559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71133" y="981943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F46D99-981E-457B-B29D-61C938A982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9811"/>
            <a:ext cx="812404" cy="742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AE69B5-D5EA-485F-8CEC-5F3F4610C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4339"/>
            <a:ext cx="812404" cy="742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B604B9-D144-403C-9C52-A3705267F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38" y="2144338"/>
            <a:ext cx="812404" cy="7429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11F45E-33FB-4C5D-9343-154BEBAB7B21}"/>
              </a:ext>
            </a:extLst>
          </p:cNvPr>
          <p:cNvSpPr txBox="1"/>
          <p:nvPr/>
        </p:nvSpPr>
        <p:spPr>
          <a:xfrm>
            <a:off x="5952332" y="13845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D2665-7B03-413D-9F1E-677D3FBEF869}"/>
              </a:ext>
            </a:extLst>
          </p:cNvPr>
          <p:cNvSpPr txBox="1"/>
          <p:nvPr/>
        </p:nvSpPr>
        <p:spPr>
          <a:xfrm>
            <a:off x="223413" y="961910"/>
            <a:ext cx="1533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3020E-CCED-4439-BB56-EDE59416FB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69" y="1282503"/>
            <a:ext cx="1348867" cy="1143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87248C-9EA6-4B5D-ACC3-31E99B643254}"/>
              </a:ext>
            </a:extLst>
          </p:cNvPr>
          <p:cNvSpPr txBox="1"/>
          <p:nvPr/>
        </p:nvSpPr>
        <p:spPr>
          <a:xfrm>
            <a:off x="3200401" y="1075583"/>
            <a:ext cx="202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69BD50B-7B15-48E1-9C36-6F1DF0473D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3" y="4055760"/>
            <a:ext cx="2594918" cy="15001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4F5A90-5E83-4A76-A72F-7600E69B7470}"/>
              </a:ext>
            </a:extLst>
          </p:cNvPr>
          <p:cNvCxnSpPr>
            <a:cxnSpLocks/>
            <a:stCxn id="38" idx="0"/>
            <a:endCxn id="24" idx="2"/>
          </p:cNvCxnSpPr>
          <p:nvPr/>
        </p:nvCxnSpPr>
        <p:spPr>
          <a:xfrm flipH="1" flipV="1">
            <a:off x="1176340" y="2887243"/>
            <a:ext cx="406202" cy="11685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953134-81B7-40C8-A87B-E529FCCE8FF1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V="1">
            <a:off x="4302919" y="2116385"/>
            <a:ext cx="3554068" cy="653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8B565E0-0D61-4831-B1B1-D11024EFBDAD}"/>
              </a:ext>
            </a:extLst>
          </p:cNvPr>
          <p:cNvSpPr txBox="1"/>
          <p:nvPr/>
        </p:nvSpPr>
        <p:spPr>
          <a:xfrm rot="20986489">
            <a:off x="5309802" y="21036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D4ADD1-446A-4226-A0A9-774DF6CED978}"/>
              </a:ext>
            </a:extLst>
          </p:cNvPr>
          <p:cNvSpPr txBox="1"/>
          <p:nvPr/>
        </p:nvSpPr>
        <p:spPr>
          <a:xfrm>
            <a:off x="3225986" y="432667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F6B1B75-8023-4336-80FA-7830D64692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73" y="4762748"/>
            <a:ext cx="2594918" cy="1423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B54A42-5BA8-43C8-B6CC-BBF9A02F6B21}"/>
              </a:ext>
            </a:extLst>
          </p:cNvPr>
          <p:cNvCxnSpPr>
            <a:cxnSpLocks/>
            <a:stCxn id="15" idx="2"/>
            <a:endCxn id="76" idx="0"/>
          </p:cNvCxnSpPr>
          <p:nvPr/>
        </p:nvCxnSpPr>
        <p:spPr>
          <a:xfrm>
            <a:off x="7856987" y="2116385"/>
            <a:ext cx="440306" cy="112526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B68E538E-8521-49C1-A92B-C18BB2CD27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06" y="3182824"/>
            <a:ext cx="1348867" cy="1143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0465D32-2E45-40C7-A939-1CD69941DC9B}"/>
              </a:ext>
            </a:extLst>
          </p:cNvPr>
          <p:cNvSpPr txBox="1"/>
          <p:nvPr/>
        </p:nvSpPr>
        <p:spPr>
          <a:xfrm rot="4113100">
            <a:off x="7712639" y="244197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116EB0C-9DB7-4FED-9935-5D0B4EC5B2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241654"/>
            <a:ext cx="1254139" cy="12541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3F70819-F54D-4F70-B1A9-2A68A3D39E89}"/>
              </a:ext>
            </a:extLst>
          </p:cNvPr>
          <p:cNvSpPr txBox="1"/>
          <p:nvPr/>
        </p:nvSpPr>
        <p:spPr>
          <a:xfrm>
            <a:off x="5746683" y="2869183"/>
            <a:ext cx="202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614D0A-69C3-4332-AE63-3343F91E0C09}"/>
              </a:ext>
            </a:extLst>
          </p:cNvPr>
          <p:cNvCxnSpPr>
            <a:cxnSpLocks/>
            <a:stCxn id="70" idx="1"/>
            <a:endCxn id="11" idx="3"/>
          </p:cNvCxnSpPr>
          <p:nvPr/>
        </p:nvCxnSpPr>
        <p:spPr>
          <a:xfrm flipH="1" flipV="1">
            <a:off x="5102802" y="3567793"/>
            <a:ext cx="941504" cy="1865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C95021B-A47D-41D1-84F5-67A187EB3E1A}"/>
              </a:ext>
            </a:extLst>
          </p:cNvPr>
          <p:cNvCxnSpPr>
            <a:cxnSpLocks/>
            <a:stCxn id="76" idx="2"/>
            <a:endCxn id="64" idx="7"/>
          </p:cNvCxnSpPr>
          <p:nvPr/>
        </p:nvCxnSpPr>
        <p:spPr>
          <a:xfrm flipH="1">
            <a:off x="8004374" y="4495793"/>
            <a:ext cx="292919" cy="4754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7C40D53-B471-4C01-8C1A-2138E155E1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19" y="4982445"/>
            <a:ext cx="1219200" cy="1189755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6F880C-02BC-4D58-B203-537E1E480E7E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4724401" y="5474565"/>
            <a:ext cx="1065072" cy="222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FE28944-3127-4BAF-A1D3-8637868A6296}"/>
              </a:ext>
            </a:extLst>
          </p:cNvPr>
          <p:cNvSpPr txBox="1"/>
          <p:nvPr/>
        </p:nvSpPr>
        <p:spPr>
          <a:xfrm>
            <a:off x="4639856" y="5067572"/>
            <a:ext cx="13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6EE1A78-3DE7-4AD6-9F72-A3BFFC052A1D}"/>
              </a:ext>
            </a:extLst>
          </p:cNvPr>
          <p:cNvSpPr txBox="1"/>
          <p:nvPr/>
        </p:nvSpPr>
        <p:spPr>
          <a:xfrm rot="535819">
            <a:off x="2740647" y="51006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DAC9471-167B-4EE4-8581-83F8E499D797}"/>
              </a:ext>
            </a:extLst>
          </p:cNvPr>
          <p:cNvCxnSpPr>
            <a:cxnSpLocks/>
            <a:stCxn id="103" idx="1"/>
            <a:endCxn id="38" idx="5"/>
          </p:cNvCxnSpPr>
          <p:nvPr/>
        </p:nvCxnSpPr>
        <p:spPr>
          <a:xfrm flipH="1" flipV="1">
            <a:off x="2499984" y="5336250"/>
            <a:ext cx="1193335" cy="2410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1736</TotalTime>
  <Words>1384</Words>
  <Application>Microsoft Office PowerPoint</Application>
  <PresentationFormat>On-screen Show (4:3)</PresentationFormat>
  <Paragraphs>453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Times New Roman</vt:lpstr>
      <vt:lpstr>Arial</vt:lpstr>
      <vt:lpstr>Calibri</vt:lpstr>
      <vt:lpstr>Fpt-DaxlinePro-Bold</vt:lpstr>
      <vt:lpstr>Tahoma</vt:lpstr>
      <vt:lpstr>Fpt-DaxlinePro-Medium</vt:lpstr>
      <vt:lpstr>template</vt:lpstr>
      <vt:lpstr>QUẢN LÝ KHO HÀNG</vt:lpstr>
      <vt:lpstr>Nội Dung</vt:lpstr>
      <vt:lpstr>Trưởng Nhóm</vt:lpstr>
      <vt:lpstr>Thành Viên Thứ 1</vt:lpstr>
      <vt:lpstr>Thành Viên Thứ 2</vt:lpstr>
      <vt:lpstr>Thành Viên Thứ 3</vt:lpstr>
      <vt:lpstr>Giới Thiệu Đề Tài</vt:lpstr>
      <vt:lpstr>Sơ Đồ Use Case</vt:lpstr>
      <vt:lpstr>Sơ Đồ Triển Khai</vt:lpstr>
      <vt:lpstr>Sơ Đồ Quan Hệ</vt:lpstr>
      <vt:lpstr>Bảng Nhân Viên</vt:lpstr>
      <vt:lpstr>Bảng Khách Hàng </vt:lpstr>
      <vt:lpstr>Bảng Nhà Cung Cấp</vt:lpstr>
      <vt:lpstr> Bảng Hàng Hóa </vt:lpstr>
      <vt:lpstr> Bảng Loại Hàng </vt:lpstr>
      <vt:lpstr> Bảng Hóa Đơn Bán Hàng </vt:lpstr>
      <vt:lpstr> Bảng Hóa Đơn Bán Hàng Chi Tiết </vt:lpstr>
      <vt:lpstr>Bảng Hóa Đơn Mua Hàng</vt:lpstr>
      <vt:lpstr> Bảng Hóa Đơn Mua Hàng Chi Tiết </vt:lpstr>
      <vt:lpstr>Tổ Chức Ứng Dụng</vt:lpstr>
      <vt:lpstr>Màng Hình Chào</vt:lpstr>
      <vt:lpstr>Đăng Nhập</vt:lpstr>
      <vt:lpstr>Giao Diện Chính</vt:lpstr>
      <vt:lpstr>Quản Lý Hàng Hóa</vt:lpstr>
      <vt:lpstr>Quản Lý Nhân Viên</vt:lpstr>
      <vt:lpstr>Quản Lý Nhà Cung Cấp</vt:lpstr>
      <vt:lpstr>Quản Lý Khách Hàng</vt:lpstr>
      <vt:lpstr>Hóa Đơn Bán Hàng</vt:lpstr>
      <vt:lpstr>Hóa Đơn Mua Hàng</vt:lpstr>
      <vt:lpstr>Khó Khăn – Thuận Lợi</vt:lpstr>
      <vt:lpstr>Demo Ứng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Nhật Minh</cp:lastModifiedBy>
  <cp:revision>143</cp:revision>
  <dcterms:created xsi:type="dcterms:W3CDTF">2010-10-26T06:48:07Z</dcterms:created>
  <dcterms:modified xsi:type="dcterms:W3CDTF">2020-04-25T15:11:45Z</dcterms:modified>
</cp:coreProperties>
</file>